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18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FF25C0F-3693-400D-93B0-A2DB0C96B1D1}" type="datetimeFigureOut">
              <a:rPr lang="en-GB" smtClean="0"/>
              <a:t>28/06/17</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EEBF062-461E-4AB7-89C5-69FBFFF1BAA8}"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9757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F25C0F-3693-400D-93B0-A2DB0C96B1D1}" type="datetimeFigureOut">
              <a:rPr lang="en-GB" smtClean="0"/>
              <a:t>28/06/17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171557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F25C0F-3693-400D-93B0-A2DB0C96B1D1}" type="datetimeFigureOut">
              <a:rPr lang="en-GB" smtClean="0"/>
              <a:t>28/06/17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1390668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F25C0F-3693-400D-93B0-A2DB0C96B1D1}" type="datetimeFigureOut">
              <a:rPr lang="en-GB" smtClean="0"/>
              <a:t>28/06/17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EBF062-461E-4AB7-89C5-69FBFFF1BAA8}"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67570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F25C0F-3693-400D-93B0-A2DB0C96B1D1}" type="datetimeFigureOut">
              <a:rPr lang="en-GB" smtClean="0"/>
              <a:t>28/06/17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326993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FF25C0F-3693-400D-93B0-A2DB0C96B1D1}" type="datetimeFigureOut">
              <a:rPr lang="en-GB" smtClean="0"/>
              <a:t>28/06/17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3744271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FF25C0F-3693-400D-93B0-A2DB0C96B1D1}" type="datetimeFigureOut">
              <a:rPr lang="en-GB" smtClean="0"/>
              <a:t>28/06/17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4120464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F25C0F-3693-400D-93B0-A2DB0C96B1D1}" type="datetimeFigureOut">
              <a:rPr lang="en-GB" smtClean="0"/>
              <a:t>28/06/17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1294062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F25C0F-3693-400D-93B0-A2DB0C96B1D1}" type="datetimeFigureOut">
              <a:rPr lang="en-GB" smtClean="0"/>
              <a:t>28/06/17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143788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F25C0F-3693-400D-93B0-A2DB0C96B1D1}" type="datetimeFigureOut">
              <a:rPr lang="en-GB" smtClean="0"/>
              <a:t>28/06/17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211704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F25C0F-3693-400D-93B0-A2DB0C96B1D1}" type="datetimeFigureOut">
              <a:rPr lang="en-GB" smtClean="0"/>
              <a:t>28/06/17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5554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F25C0F-3693-400D-93B0-A2DB0C96B1D1}" type="datetimeFigureOut">
              <a:rPr lang="en-GB" smtClean="0"/>
              <a:t>28/06/17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61788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F25C0F-3693-400D-93B0-A2DB0C96B1D1}" type="datetimeFigureOut">
              <a:rPr lang="en-GB" smtClean="0"/>
              <a:t>28/06/17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295472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F25C0F-3693-400D-93B0-A2DB0C96B1D1}" type="datetimeFigureOut">
              <a:rPr lang="en-GB" smtClean="0"/>
              <a:t>28/06/17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284696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25C0F-3693-400D-93B0-A2DB0C96B1D1}" type="datetimeFigureOut">
              <a:rPr lang="en-GB" smtClean="0"/>
              <a:t>28/06/17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302468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F25C0F-3693-400D-93B0-A2DB0C96B1D1}" type="datetimeFigureOut">
              <a:rPr lang="en-GB" smtClean="0"/>
              <a:t>28/06/17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2389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F25C0F-3693-400D-93B0-A2DB0C96B1D1}" type="datetimeFigureOut">
              <a:rPr lang="en-GB" smtClean="0"/>
              <a:t>28/06/17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EBF062-461E-4AB7-89C5-69FBFFF1BAA8}" type="slidenum">
              <a:rPr lang="en-GB" smtClean="0"/>
              <a:t>‹#›</a:t>
            </a:fld>
            <a:endParaRPr lang="en-GB"/>
          </a:p>
        </p:txBody>
      </p:sp>
    </p:spTree>
    <p:extLst>
      <p:ext uri="{BB962C8B-B14F-4D97-AF65-F5344CB8AC3E}">
        <p14:creationId xmlns:p14="http://schemas.microsoft.com/office/powerpoint/2010/main" val="37661113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FF25C0F-3693-400D-93B0-A2DB0C96B1D1}" type="datetimeFigureOut">
              <a:rPr lang="en-GB" smtClean="0"/>
              <a:t>28/06/17</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EEBF062-461E-4AB7-89C5-69FBFFF1BAA8}" type="slidenum">
              <a:rPr lang="en-GB" smtClean="0"/>
              <a:t>‹#›</a:t>
            </a:fld>
            <a:endParaRPr lang="en-GB"/>
          </a:p>
        </p:txBody>
      </p:sp>
    </p:spTree>
    <p:extLst>
      <p:ext uri="{BB962C8B-B14F-4D97-AF65-F5344CB8AC3E}">
        <p14:creationId xmlns:p14="http://schemas.microsoft.com/office/powerpoint/2010/main" val="3262317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Operation </a:t>
            </a:r>
            <a:r>
              <a:rPr lang="en-GB" dirty="0" err="1" smtClean="0"/>
              <a:t>bletchley</a:t>
            </a:r>
            <a:endParaRPr lang="en-GB" dirty="0"/>
          </a:p>
        </p:txBody>
      </p:sp>
      <p:sp>
        <p:nvSpPr>
          <p:cNvPr id="3" name="Subtitle 2"/>
          <p:cNvSpPr>
            <a:spLocks noGrp="1"/>
          </p:cNvSpPr>
          <p:nvPr>
            <p:ph type="subTitle" idx="1"/>
          </p:nvPr>
        </p:nvSpPr>
        <p:spPr/>
        <p:txBody>
          <a:bodyPr/>
          <a:lstStyle/>
          <a:p>
            <a:r>
              <a:rPr lang="en-GB" dirty="0" smtClean="0"/>
              <a:t>Critical Bomb disposal mission 1945</a:t>
            </a:r>
            <a:endParaRPr lang="en-GB" dirty="0"/>
          </a:p>
        </p:txBody>
      </p:sp>
    </p:spTree>
    <p:extLst>
      <p:ext uri="{BB962C8B-B14F-4D97-AF65-F5344CB8AC3E}">
        <p14:creationId xmlns:p14="http://schemas.microsoft.com/office/powerpoint/2010/main" val="933031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Operation Bletchley - bomb alert!</a:t>
            </a:r>
            <a:endParaRPr lang="en-GB" dirty="0"/>
          </a:p>
        </p:txBody>
      </p:sp>
      <p:sp>
        <p:nvSpPr>
          <p:cNvPr id="3" name="Content Placeholder 2"/>
          <p:cNvSpPr>
            <a:spLocks noGrp="1"/>
          </p:cNvSpPr>
          <p:nvPr>
            <p:ph sz="quarter" idx="13"/>
          </p:nvPr>
        </p:nvSpPr>
        <p:spPr/>
        <p:txBody>
          <a:bodyPr>
            <a:normAutofit fontScale="92500" lnSpcReduction="20000"/>
          </a:bodyPr>
          <a:lstStyle/>
          <a:p>
            <a:r>
              <a:rPr lang="en-GB" dirty="0"/>
              <a:t>It is 1945. Nazi Germany is on the verge of defeat after being invaded by the Russian forces from the East, and Allied forces from the West. </a:t>
            </a:r>
          </a:p>
          <a:p>
            <a:r>
              <a:rPr lang="en-GB" dirty="0"/>
              <a:t>You are a group of top-secret codebreakers at Bletchley Park, England. Thanks to you the Enigma codes of the Nazi high command were broken.</a:t>
            </a:r>
          </a:p>
          <a:p>
            <a:r>
              <a:rPr lang="en-GB" dirty="0"/>
              <a:t>However, your celebrations have been cut short when you receive an anonymous phone call that a bomb has been planted in your operations room by an enemy spy. The caller is a double agent who was pretending to help this spy with their evil work. She is keen to help you escape but had to hide clues in the room so as not to blow her own cover. The bomb is in a suitcase in the </a:t>
            </a:r>
            <a:r>
              <a:rPr lang="en-GB" dirty="0" err="1"/>
              <a:t>center</a:t>
            </a:r>
            <a:r>
              <a:rPr lang="en-GB" dirty="0"/>
              <a:t> of the room. Your job is to crack the code of the lock so you can open the case and defuse the bomb. You have 40 </a:t>
            </a:r>
            <a:r>
              <a:rPr lang="en-GB" dirty="0" smtClean="0"/>
              <a:t>minutes after 5 minutes exploration.</a:t>
            </a:r>
            <a:endParaRPr lang="en-GB" dirty="0"/>
          </a:p>
          <a:p>
            <a:endParaRPr lang="en-GB" dirty="0"/>
          </a:p>
        </p:txBody>
      </p:sp>
      <p:pic>
        <p:nvPicPr>
          <p:cNvPr id="1026" name="Picture 2" descr="https://www.scienceabc.com/wp-content/uploads/2015/12/enigma.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77251" y="4849044"/>
            <a:ext cx="2252390" cy="150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5797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a:t>
            </a:r>
            <a:endParaRPr lang="en-GB" dirty="0"/>
          </a:p>
        </p:txBody>
      </p:sp>
      <p:sp>
        <p:nvSpPr>
          <p:cNvPr id="3" name="Content Placeholder 2"/>
          <p:cNvSpPr>
            <a:spLocks noGrp="1"/>
          </p:cNvSpPr>
          <p:nvPr>
            <p:ph sz="quarter" idx="13"/>
          </p:nvPr>
        </p:nvSpPr>
        <p:spPr/>
        <p:txBody>
          <a:bodyPr>
            <a:normAutofit fontScale="77500" lnSpcReduction="20000"/>
          </a:bodyPr>
          <a:lstStyle/>
          <a:p>
            <a:r>
              <a:rPr lang="en-GB" dirty="0"/>
              <a:t>You </a:t>
            </a:r>
            <a:r>
              <a:rPr lang="en-GB" dirty="0" smtClean="0"/>
              <a:t>need to locate </a:t>
            </a:r>
            <a:r>
              <a:rPr lang="en-GB" u="sng" dirty="0" smtClean="0"/>
              <a:t>TEN</a:t>
            </a:r>
            <a:r>
              <a:rPr lang="en-GB" dirty="0" smtClean="0"/>
              <a:t> missions. </a:t>
            </a:r>
            <a:r>
              <a:rPr lang="en-GB" dirty="0"/>
              <a:t>It is up to you to decide how to divide these between the members of your team.</a:t>
            </a:r>
          </a:p>
          <a:p>
            <a:r>
              <a:rPr lang="en-GB" dirty="0"/>
              <a:t>Each time you locate </a:t>
            </a:r>
            <a:r>
              <a:rPr lang="en-GB" dirty="0" smtClean="0"/>
              <a:t>a mission, alert your teacher.</a:t>
            </a:r>
          </a:p>
          <a:p>
            <a:r>
              <a:rPr lang="en-GB" dirty="0" smtClean="0"/>
              <a:t>Each time you complete a mission, give </a:t>
            </a:r>
            <a:r>
              <a:rPr lang="en-GB" dirty="0"/>
              <a:t>the answer to your teacher.</a:t>
            </a:r>
          </a:p>
          <a:p>
            <a:r>
              <a:rPr lang="en-GB" dirty="0"/>
              <a:t>Your teacher will then ‘</a:t>
            </a:r>
            <a:r>
              <a:rPr lang="en-GB" u="sng" dirty="0"/>
              <a:t>stop the clock</a:t>
            </a:r>
            <a:r>
              <a:rPr lang="en-GB" dirty="0"/>
              <a:t>’ to read out the </a:t>
            </a:r>
            <a:r>
              <a:rPr lang="en-GB" dirty="0" smtClean="0"/>
              <a:t>mission, </a:t>
            </a:r>
            <a:r>
              <a:rPr lang="en-GB" dirty="0"/>
              <a:t>the </a:t>
            </a:r>
            <a:r>
              <a:rPr lang="en-GB" dirty="0" smtClean="0"/>
              <a:t>answer (maybe with elaboration), </a:t>
            </a:r>
            <a:r>
              <a:rPr lang="en-GB" u="sng" dirty="0"/>
              <a:t>and then a timeline event slip which will be given to the class on paper</a:t>
            </a:r>
            <a:r>
              <a:rPr lang="en-GB" dirty="0"/>
              <a:t>.</a:t>
            </a:r>
          </a:p>
          <a:p>
            <a:r>
              <a:rPr lang="en-GB" dirty="0"/>
              <a:t>When ALL of the missions are completed, you should </a:t>
            </a:r>
            <a:r>
              <a:rPr lang="en-GB" u="sng" dirty="0"/>
              <a:t>assemble the timeline pieces together in the correct order</a:t>
            </a:r>
            <a:r>
              <a:rPr lang="en-GB" dirty="0"/>
              <a:t>.</a:t>
            </a:r>
          </a:p>
          <a:p>
            <a:r>
              <a:rPr lang="en-GB" dirty="0" smtClean="0"/>
              <a:t>This will help you crack the code and defuse the bomb!</a:t>
            </a:r>
            <a:endParaRPr lang="en-GB" dirty="0"/>
          </a:p>
          <a:p>
            <a:r>
              <a:rPr lang="en-GB" dirty="0"/>
              <a:t>Good luck!</a:t>
            </a:r>
          </a:p>
        </p:txBody>
      </p:sp>
    </p:spTree>
    <p:extLst>
      <p:ext uri="{BB962C8B-B14F-4D97-AF65-F5344CB8AC3E}">
        <p14:creationId xmlns:p14="http://schemas.microsoft.com/office/powerpoint/2010/main" val="3454098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118</TotalTime>
  <Words>313</Words>
  <Application>Microsoft Macintosh PowerPoint</Application>
  <PresentationFormat>Custom</PresentationFormat>
  <Paragraphs>14</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Main Event</vt:lpstr>
      <vt:lpstr>Operation bletchley</vt:lpstr>
      <vt:lpstr>Operation Bletchley - bomb alert!</vt:lpstr>
      <vt:lpstr>Your task</vt:lpstr>
    </vt:vector>
  </TitlesOfParts>
  <Company>International School Of Toulouse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bletchley</dc:title>
  <dc:creator>Russel Tarr</dc:creator>
  <cp:lastModifiedBy>Russel Tarr</cp:lastModifiedBy>
  <cp:revision>7</cp:revision>
  <dcterms:created xsi:type="dcterms:W3CDTF">2017-06-02T08:31:06Z</dcterms:created>
  <dcterms:modified xsi:type="dcterms:W3CDTF">2017-06-28T15:51:09Z</dcterms:modified>
</cp:coreProperties>
</file>